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96" r:id="rId1"/>
  </p:sldMasterIdLst>
  <p:notesMasterIdLst>
    <p:notesMasterId r:id="rId15"/>
  </p:notesMasterIdLst>
  <p:sldIdLst>
    <p:sldId id="274" r:id="rId2"/>
    <p:sldId id="257" r:id="rId3"/>
    <p:sldId id="258" r:id="rId4"/>
    <p:sldId id="261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6" r:id="rId14"/>
  </p:sldIdLst>
  <p:sldSz cx="6858000" cy="5143500"/>
  <p:notesSz cx="51435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99" d="100"/>
          <a:sy n="99" d="100"/>
        </p:scale>
        <p:origin x="104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3286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6813" y="1885951"/>
            <a:ext cx="4950338" cy="1697086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6813" y="3583036"/>
            <a:ext cx="4950338" cy="84471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8"/>
          <p:cNvSpPr/>
          <p:nvPr/>
        </p:nvSpPr>
        <p:spPr bwMode="auto">
          <a:xfrm>
            <a:off x="-23789" y="3240869"/>
            <a:ext cx="1046605" cy="586336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7500" y="3397156"/>
            <a:ext cx="438734" cy="273844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73848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01" y="468082"/>
            <a:ext cx="4941899" cy="9606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6812" y="1600200"/>
            <a:ext cx="4943989" cy="28332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533396"/>
            <a:ext cx="1018767" cy="38100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82399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2" y="1555922"/>
            <a:ext cx="4943989" cy="110160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812" y="2686050"/>
            <a:ext cx="4943989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4" y="2374896"/>
            <a:ext cx="1018767" cy="38100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3421" y="2433105"/>
            <a:ext cx="438734" cy="273844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33880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56813" y="1602530"/>
            <a:ext cx="2398148" cy="282554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02981" y="1602530"/>
            <a:ext cx="2397820" cy="282554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44" y="533396"/>
            <a:ext cx="1018767" cy="38100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3421" y="590838"/>
            <a:ext cx="438734" cy="273844"/>
          </a:xfrm>
        </p:spPr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6669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9014" y="1669969"/>
            <a:ext cx="215594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6811" y="2102167"/>
            <a:ext cx="2398149" cy="232927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2116" y="1667548"/>
            <a:ext cx="215492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00286" y="2099746"/>
            <a:ext cx="2396760" cy="232927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4" y="533396"/>
            <a:ext cx="1018767" cy="38100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3421" y="590838"/>
            <a:ext cx="438734" cy="273844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79976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00" y="468082"/>
            <a:ext cx="4941900" cy="9606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44" y="533396"/>
            <a:ext cx="1018767" cy="38100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060694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44" y="533396"/>
            <a:ext cx="1018767" cy="38100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02630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1" y="334566"/>
            <a:ext cx="1972188" cy="732234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7620" y="334567"/>
            <a:ext cx="2843180" cy="4061222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6811" y="1198960"/>
            <a:ext cx="1972188" cy="319682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533396"/>
            <a:ext cx="1018767" cy="38100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64891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2" y="3600450"/>
            <a:ext cx="4943989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56812" y="476224"/>
            <a:ext cx="4943989" cy="2891228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6812" y="4025504"/>
            <a:ext cx="4943989" cy="370284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3682995"/>
            <a:ext cx="1018767" cy="38100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83421" y="3737316"/>
            <a:ext cx="438734" cy="273844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27779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2" y="457200"/>
            <a:ext cx="4943989" cy="233778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812" y="3265535"/>
            <a:ext cx="494398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2374896"/>
            <a:ext cx="1018767" cy="38100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3421" y="2433105"/>
            <a:ext cx="438734" cy="273844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77254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1093" y="457200"/>
            <a:ext cx="4582190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811979" y="2628900"/>
            <a:ext cx="4240416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812" y="3265535"/>
            <a:ext cx="494398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44" y="2374896"/>
            <a:ext cx="1018767" cy="38100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3421" y="2433105"/>
            <a:ext cx="438734" cy="273844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356238" y="486004"/>
            <a:ext cx="342989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27150" y="2178980"/>
            <a:ext cx="342989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1801786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2" y="1828801"/>
            <a:ext cx="4943989" cy="2043634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6812" y="3886200"/>
            <a:ext cx="4943989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4" y="3682995"/>
            <a:ext cx="1018767" cy="38100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83421" y="3737316"/>
            <a:ext cx="438734" cy="273844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5629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641093" y="457200"/>
            <a:ext cx="4582190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56811" y="3257550"/>
            <a:ext cx="5016219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6811" y="3886200"/>
            <a:ext cx="5016219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44" y="3682995"/>
            <a:ext cx="1018767" cy="38100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83421" y="3737316"/>
            <a:ext cx="438734" cy="273844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56238" y="486004"/>
            <a:ext cx="342989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27150" y="2178980"/>
            <a:ext cx="342989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1034544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2" y="470555"/>
            <a:ext cx="4943988" cy="2160015"/>
          </a:xfrm>
        </p:spPr>
        <p:txBody>
          <a:bodyPr anchor="ctr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56812" y="3257550"/>
            <a:ext cx="4943989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6812" y="3886200"/>
            <a:ext cx="4943989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3682995"/>
            <a:ext cx="1018767" cy="38100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83421" y="3737316"/>
            <a:ext cx="438734" cy="273844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5164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533396"/>
            <a:ext cx="1018767" cy="38100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50822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8901" y="470555"/>
            <a:ext cx="1242099" cy="3962863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56812" y="470555"/>
            <a:ext cx="3537261" cy="39628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533396"/>
            <a:ext cx="1018767" cy="38100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97389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171450"/>
            <a:ext cx="1485900" cy="4978971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15316" y="214"/>
            <a:ext cx="1464204" cy="5139726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8900" y="468082"/>
            <a:ext cx="4941900" cy="9606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812" y="1600200"/>
            <a:ext cx="4943989" cy="2914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29300" y="4601317"/>
            <a:ext cx="574785" cy="2776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6811" y="4601857"/>
            <a:ext cx="428736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3421" y="590838"/>
            <a:ext cx="43873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299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7" r:id="rId1"/>
    <p:sldLayoutId id="2147484098" r:id="rId2"/>
    <p:sldLayoutId id="2147484099" r:id="rId3"/>
    <p:sldLayoutId id="2147484100" r:id="rId4"/>
    <p:sldLayoutId id="2147484101" r:id="rId5"/>
    <p:sldLayoutId id="2147484102" r:id="rId6"/>
    <p:sldLayoutId id="2147484103" r:id="rId7"/>
    <p:sldLayoutId id="2147484104" r:id="rId8"/>
    <p:sldLayoutId id="2147484105" r:id="rId9"/>
    <p:sldLayoutId id="2147484106" r:id="rId10"/>
    <p:sldLayoutId id="2147484107" r:id="rId11"/>
    <p:sldLayoutId id="2147484108" r:id="rId12"/>
    <p:sldLayoutId id="2147484109" r:id="rId13"/>
    <p:sldLayoutId id="2147484110" r:id="rId14"/>
    <p:sldLayoutId id="2147484111" r:id="rId15"/>
    <p:sldLayoutId id="2147484112" r:id="rId16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81D8F4-DFB9-B718-26CC-DFB98552F601}"/>
              </a:ext>
            </a:extLst>
          </p:cNvPr>
          <p:cNvSpPr txBox="1"/>
          <p:nvPr/>
        </p:nvSpPr>
        <p:spPr>
          <a:xfrm>
            <a:off x="278969" y="712922"/>
            <a:ext cx="634655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400" b="1" u="sng" dirty="0">
                <a:solidFill>
                  <a:srgbClr val="C00000"/>
                </a:solidFill>
              </a:rPr>
              <a:t>OBJECTIVITY AND SUBJECTIVITY IN SOCIAL RESEARCH</a:t>
            </a:r>
          </a:p>
        </p:txBody>
      </p:sp>
    </p:spTree>
    <p:extLst>
      <p:ext uri="{BB962C8B-B14F-4D97-AF65-F5344CB8AC3E}">
        <p14:creationId xmlns:p14="http://schemas.microsoft.com/office/powerpoint/2010/main" val="3747746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1"/>
            <a:ext cx="7315200" cy="51434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42440" y="-46495"/>
            <a:ext cx="7315200" cy="52364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669354" y="0"/>
            <a:ext cx="7527354" cy="529267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038817" y="0"/>
            <a:ext cx="7896817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689675" y="-70711"/>
            <a:ext cx="7547675" cy="528492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720671" y="-263471"/>
            <a:ext cx="7578671" cy="53294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311280" y="-133672"/>
            <a:ext cx="8169280" cy="527717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64949" y="-51338"/>
            <a:ext cx="7322949" cy="52461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73438" y="0"/>
            <a:ext cx="7315200" cy="523067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716048" y="-201479"/>
            <a:ext cx="7574048" cy="521518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526942"/>
            <a:ext cx="7315200" cy="559488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FCC939-1E52-178C-FC4A-868C23362B1B}"/>
              </a:ext>
            </a:extLst>
          </p:cNvPr>
          <p:cNvSpPr txBox="1"/>
          <p:nvPr/>
        </p:nvSpPr>
        <p:spPr>
          <a:xfrm>
            <a:off x="480447" y="1511085"/>
            <a:ext cx="56413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dirty="0">
                <a:solidFill>
                  <a:srgbClr val="C00000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124988213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TM02892315[[fn=Wisp]]</Template>
  <TotalTime>41</TotalTime>
  <Words>19</Words>
  <Application>Microsoft Office PowerPoint</Application>
  <PresentationFormat>Custom</PresentationFormat>
  <Paragraphs>13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Century Gothic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Nandini Kanwar</cp:lastModifiedBy>
  <cp:revision>9</cp:revision>
  <dcterms:created xsi:type="dcterms:W3CDTF">2022-07-14T06:06:04Z</dcterms:created>
  <dcterms:modified xsi:type="dcterms:W3CDTF">2022-07-21T15:34:44Z</dcterms:modified>
</cp:coreProperties>
</file>